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anva Sans Bold" charset="1" panose="020B0803030501040103"/>
      <p:regular r:id="rId16"/>
    </p:embeddedFont>
    <p:embeddedFont>
      <p:font typeface="Montserrat Semi-Bold" charset="1" panose="000007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Montserrat Classic Bold" charset="1" panose="00000800000000000000"/>
      <p:regular r:id="rId20"/>
    </p:embeddedFont>
    <p:embeddedFont>
      <p:font typeface="DM Sans" charset="1" panose="00000000000000000000"/>
      <p:regular r:id="rId21"/>
    </p:embeddedFont>
    <p:embeddedFont>
      <p:font typeface="Oswald Bold" charset="1" panose="00000800000000000000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Now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4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6.gif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jpeg" Type="http://schemas.openxmlformats.org/officeDocument/2006/relationships/image"/><Relationship Id="rId4" Target="../media/VAGICQf5mMU.mp4" Type="http://schemas.openxmlformats.org/officeDocument/2006/relationships/video"/><Relationship Id="rId5" Target="../media/VAGICQf5mMU.mp4" Type="http://schemas.microsoft.com/office/2007/relationships/media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53235" y="6772674"/>
            <a:ext cx="4163869" cy="4114800"/>
          </a:xfrm>
          <a:custGeom>
            <a:avLst/>
            <a:gdLst/>
            <a:ahLst/>
            <a:cxnLst/>
            <a:rect r="r" b="b" t="t" l="l"/>
            <a:pathLst>
              <a:path h="4114800" w="4163869">
                <a:moveTo>
                  <a:pt x="0" y="0"/>
                </a:moveTo>
                <a:lnTo>
                  <a:pt x="4163870" y="0"/>
                </a:lnTo>
                <a:lnTo>
                  <a:pt x="4163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86699" y="359342"/>
            <a:ext cx="1806804" cy="1526319"/>
          </a:xfrm>
          <a:custGeom>
            <a:avLst/>
            <a:gdLst/>
            <a:ahLst/>
            <a:cxnLst/>
            <a:rect r="r" b="b" t="t" l="l"/>
            <a:pathLst>
              <a:path h="1526319" w="1806804">
                <a:moveTo>
                  <a:pt x="0" y="0"/>
                </a:moveTo>
                <a:lnTo>
                  <a:pt x="1806804" y="0"/>
                </a:lnTo>
                <a:lnTo>
                  <a:pt x="1806804" y="1526319"/>
                </a:lnTo>
                <a:lnTo>
                  <a:pt x="0" y="15263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511" r="0" b="-7511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53246" y="7600807"/>
            <a:ext cx="6940720" cy="1792939"/>
            <a:chOff x="0" y="0"/>
            <a:chExt cx="1828009" cy="4722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28009" cy="472214"/>
            </a:xfrm>
            <a:custGeom>
              <a:avLst/>
              <a:gdLst/>
              <a:ahLst/>
              <a:cxnLst/>
              <a:rect r="r" b="b" t="t" l="l"/>
              <a:pathLst>
                <a:path h="472214" w="1828009">
                  <a:moveTo>
                    <a:pt x="33463" y="0"/>
                  </a:moveTo>
                  <a:lnTo>
                    <a:pt x="1794546" y="0"/>
                  </a:lnTo>
                  <a:cubicBezTo>
                    <a:pt x="1803421" y="0"/>
                    <a:pt x="1811932" y="3526"/>
                    <a:pt x="1818207" y="9801"/>
                  </a:cubicBezTo>
                  <a:cubicBezTo>
                    <a:pt x="1824483" y="16077"/>
                    <a:pt x="1828009" y="24588"/>
                    <a:pt x="1828009" y="33463"/>
                  </a:cubicBezTo>
                  <a:lnTo>
                    <a:pt x="1828009" y="438751"/>
                  </a:lnTo>
                  <a:cubicBezTo>
                    <a:pt x="1828009" y="447626"/>
                    <a:pt x="1824483" y="456138"/>
                    <a:pt x="1818207" y="462413"/>
                  </a:cubicBezTo>
                  <a:cubicBezTo>
                    <a:pt x="1811932" y="468689"/>
                    <a:pt x="1803421" y="472214"/>
                    <a:pt x="1794546" y="472214"/>
                  </a:cubicBezTo>
                  <a:lnTo>
                    <a:pt x="33463" y="472214"/>
                  </a:lnTo>
                  <a:cubicBezTo>
                    <a:pt x="24588" y="472214"/>
                    <a:pt x="16077" y="468689"/>
                    <a:pt x="9801" y="462413"/>
                  </a:cubicBezTo>
                  <a:cubicBezTo>
                    <a:pt x="3526" y="456138"/>
                    <a:pt x="0" y="447626"/>
                    <a:pt x="0" y="438751"/>
                  </a:cubicBezTo>
                  <a:lnTo>
                    <a:pt x="0" y="33463"/>
                  </a:lnTo>
                  <a:cubicBezTo>
                    <a:pt x="0" y="24588"/>
                    <a:pt x="3526" y="16077"/>
                    <a:pt x="9801" y="9801"/>
                  </a:cubicBezTo>
                  <a:cubicBezTo>
                    <a:pt x="16077" y="3526"/>
                    <a:pt x="24588" y="0"/>
                    <a:pt x="33463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828009" cy="519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676044" y="7648221"/>
            <a:ext cx="4163869" cy="4114800"/>
          </a:xfrm>
          <a:custGeom>
            <a:avLst/>
            <a:gdLst/>
            <a:ahLst/>
            <a:cxnLst/>
            <a:rect r="r" b="b" t="t" l="l"/>
            <a:pathLst>
              <a:path h="4114800" w="4163869">
                <a:moveTo>
                  <a:pt x="0" y="0"/>
                </a:moveTo>
                <a:lnTo>
                  <a:pt x="4163869" y="0"/>
                </a:lnTo>
                <a:lnTo>
                  <a:pt x="4163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693308" y="7600807"/>
            <a:ext cx="6322612" cy="1792939"/>
            <a:chOff x="0" y="0"/>
            <a:chExt cx="1665215" cy="4722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65215" cy="472214"/>
            </a:xfrm>
            <a:custGeom>
              <a:avLst/>
              <a:gdLst/>
              <a:ahLst/>
              <a:cxnLst/>
              <a:rect r="r" b="b" t="t" l="l"/>
              <a:pathLst>
                <a:path h="472214" w="1665215">
                  <a:moveTo>
                    <a:pt x="36734" y="0"/>
                  </a:moveTo>
                  <a:lnTo>
                    <a:pt x="1628480" y="0"/>
                  </a:lnTo>
                  <a:cubicBezTo>
                    <a:pt x="1638223" y="0"/>
                    <a:pt x="1647566" y="3870"/>
                    <a:pt x="1654455" y="10759"/>
                  </a:cubicBezTo>
                  <a:cubicBezTo>
                    <a:pt x="1661344" y="17648"/>
                    <a:pt x="1665215" y="26992"/>
                    <a:pt x="1665215" y="36734"/>
                  </a:cubicBezTo>
                  <a:lnTo>
                    <a:pt x="1665215" y="435480"/>
                  </a:lnTo>
                  <a:cubicBezTo>
                    <a:pt x="1665215" y="455768"/>
                    <a:pt x="1648768" y="472214"/>
                    <a:pt x="1628480" y="472214"/>
                  </a:cubicBezTo>
                  <a:lnTo>
                    <a:pt x="36734" y="472214"/>
                  </a:lnTo>
                  <a:cubicBezTo>
                    <a:pt x="16447" y="472214"/>
                    <a:pt x="0" y="455768"/>
                    <a:pt x="0" y="435480"/>
                  </a:cubicBezTo>
                  <a:lnTo>
                    <a:pt x="0" y="36734"/>
                  </a:lnTo>
                  <a:cubicBezTo>
                    <a:pt x="0" y="16447"/>
                    <a:pt x="16447" y="0"/>
                    <a:pt x="36734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665215" cy="519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839913" y="6653790"/>
            <a:ext cx="3086100" cy="947017"/>
            <a:chOff x="0" y="0"/>
            <a:chExt cx="812800" cy="2494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49420"/>
            </a:xfrm>
            <a:custGeom>
              <a:avLst/>
              <a:gdLst/>
              <a:ahLst/>
              <a:cxnLst/>
              <a:rect r="r" b="b" t="t" l="l"/>
              <a:pathLst>
                <a:path h="249420" w="812800">
                  <a:moveTo>
                    <a:pt x="609600" y="0"/>
                  </a:moveTo>
                  <a:cubicBezTo>
                    <a:pt x="721824" y="0"/>
                    <a:pt x="812800" y="55835"/>
                    <a:pt x="812800" y="124710"/>
                  </a:cubicBezTo>
                  <a:cubicBezTo>
                    <a:pt x="812800" y="193586"/>
                    <a:pt x="721824" y="249420"/>
                    <a:pt x="609600" y="249420"/>
                  </a:cubicBezTo>
                  <a:lnTo>
                    <a:pt x="203200" y="249420"/>
                  </a:lnTo>
                  <a:cubicBezTo>
                    <a:pt x="90976" y="249420"/>
                    <a:pt x="0" y="193586"/>
                    <a:pt x="0" y="124710"/>
                  </a:cubicBezTo>
                  <a:cubicBezTo>
                    <a:pt x="0" y="5583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812800" cy="268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917261" y="1856329"/>
            <a:ext cx="6508488" cy="1587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3"/>
              </a:lnSpc>
            </a:pPr>
            <a:r>
              <a:rPr lang="en-US" sz="6209">
                <a:solidFill>
                  <a:srgbClr val="000000"/>
                </a:solidFill>
                <a:latin typeface="Canva Sans Bold"/>
              </a:rPr>
              <a:t>Green University</a:t>
            </a:r>
          </a:p>
          <a:p>
            <a:pPr algn="ctr">
              <a:lnSpc>
                <a:spcPts val="3871"/>
              </a:lnSpc>
            </a:pPr>
            <a:r>
              <a:rPr lang="en-US" sz="2765">
                <a:solidFill>
                  <a:srgbClr val="000000"/>
                </a:solidFill>
                <a:latin typeface="Canva Sans Bold"/>
              </a:rPr>
              <a:t>CSE-310  SECTION: D-07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85687" y="7838145"/>
            <a:ext cx="5590171" cy="1165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2699" spc="107">
                <a:solidFill>
                  <a:srgbClr val="F2F2F0"/>
                </a:solidFill>
                <a:latin typeface="Montserrat Semi-Bold"/>
              </a:rPr>
              <a:t>Md.Saidul Islam Shuvo</a:t>
            </a:r>
          </a:p>
          <a:p>
            <a:pPr algn="l">
              <a:lnSpc>
                <a:spcPts val="4859"/>
              </a:lnSpc>
            </a:pPr>
            <a:r>
              <a:rPr lang="en-US" sz="2699" spc="107">
                <a:solidFill>
                  <a:srgbClr val="F2F2F0"/>
                </a:solidFill>
                <a:latin typeface="Montserrat Semi-Bold"/>
              </a:rPr>
              <a:t>ID:221902104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25750" y="7838145"/>
            <a:ext cx="5590171" cy="1165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2699" spc="107">
                <a:solidFill>
                  <a:srgbClr val="F2F2F0"/>
                </a:solidFill>
                <a:latin typeface="Montserrat Semi-Bold"/>
              </a:rPr>
              <a:t>Muhaimen Khan</a:t>
            </a:r>
          </a:p>
          <a:p>
            <a:pPr algn="l">
              <a:lnSpc>
                <a:spcPts val="4859"/>
              </a:lnSpc>
            </a:pPr>
            <a:r>
              <a:rPr lang="en-US" sz="2699" spc="107">
                <a:solidFill>
                  <a:srgbClr val="F2F2F0"/>
                </a:solidFill>
                <a:latin typeface="Montserrat"/>
              </a:rPr>
              <a:t>Lecturer of Dept of CSE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30928" y="6736430"/>
            <a:ext cx="5590171" cy="55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2699" spc="107">
                <a:solidFill>
                  <a:srgbClr val="F2F2F0"/>
                </a:solidFill>
                <a:latin typeface="Montserrat Bold"/>
              </a:rPr>
              <a:t>Presented To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53246" y="6617252"/>
            <a:ext cx="3086100" cy="947017"/>
            <a:chOff x="0" y="0"/>
            <a:chExt cx="812800" cy="2494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249420"/>
            </a:xfrm>
            <a:custGeom>
              <a:avLst/>
              <a:gdLst/>
              <a:ahLst/>
              <a:cxnLst/>
              <a:rect r="r" b="b" t="t" l="l"/>
              <a:pathLst>
                <a:path h="249420" w="812800">
                  <a:moveTo>
                    <a:pt x="609600" y="0"/>
                  </a:moveTo>
                  <a:cubicBezTo>
                    <a:pt x="721824" y="0"/>
                    <a:pt x="812800" y="55835"/>
                    <a:pt x="812800" y="124710"/>
                  </a:cubicBezTo>
                  <a:cubicBezTo>
                    <a:pt x="812800" y="193586"/>
                    <a:pt x="721824" y="249420"/>
                    <a:pt x="609600" y="249420"/>
                  </a:cubicBezTo>
                  <a:lnTo>
                    <a:pt x="203200" y="249420"/>
                  </a:lnTo>
                  <a:cubicBezTo>
                    <a:pt x="90976" y="249420"/>
                    <a:pt x="0" y="193586"/>
                    <a:pt x="0" y="124710"/>
                  </a:cubicBezTo>
                  <a:cubicBezTo>
                    <a:pt x="0" y="5583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812800" cy="268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544260" y="6699892"/>
            <a:ext cx="5590171" cy="55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2699" spc="107">
                <a:solidFill>
                  <a:srgbClr val="F2F2F0"/>
                </a:solidFill>
                <a:latin typeface="Montserrat Bold"/>
              </a:rPr>
              <a:t>Presented By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80783" y="3243646"/>
            <a:ext cx="7799979" cy="2989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sz="6554">
                <a:solidFill>
                  <a:srgbClr val="355FB5"/>
                </a:solidFill>
                <a:latin typeface="Montserrat Classic Bold"/>
              </a:rPr>
              <a:t>DATA COMMUNICATION </a:t>
            </a:r>
            <a:r>
              <a:rPr lang="en-US" sz="6554">
                <a:solidFill>
                  <a:srgbClr val="355FB5"/>
                </a:solidFill>
                <a:latin typeface="Montserrat Classic Bold"/>
              </a:rPr>
              <a:t>Lab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86995" y="6379252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3155252"/>
            <a:ext cx="16230600" cy="397649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110664" y="9249314"/>
            <a:ext cx="833272" cy="81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Open Sauce"/>
              </a:rPr>
              <a:t>08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3077719"/>
            <a:ext cx="1400485" cy="5578897"/>
            <a:chOff x="0" y="0"/>
            <a:chExt cx="368852" cy="14693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469339"/>
            </a:xfrm>
            <a:custGeom>
              <a:avLst/>
              <a:gdLst/>
              <a:ahLst/>
              <a:cxnLst/>
              <a:rect r="r" b="b" t="t" l="l"/>
              <a:pathLst>
                <a:path h="1469339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469339"/>
                  </a:lnTo>
                  <a:lnTo>
                    <a:pt x="0" y="146933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488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07430" y="333313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07430" y="41273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GOAL &amp; OBJECTIVES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07430" y="504744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USED TECHNOLOGY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64368" y="6075594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 LIMITATIONS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07430" y="699896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FUTURE WORK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731684" y="2145376"/>
            <a:ext cx="4036584" cy="14225847"/>
          </a:xfrm>
          <a:custGeom>
            <a:avLst/>
            <a:gdLst/>
            <a:ahLst/>
            <a:cxnLst/>
            <a:rect r="r" b="b" t="t" l="l"/>
            <a:pathLst>
              <a:path h="14225847" w="4036584">
                <a:moveTo>
                  <a:pt x="0" y="0"/>
                </a:moveTo>
                <a:lnTo>
                  <a:pt x="4036584" y="0"/>
                </a:lnTo>
                <a:lnTo>
                  <a:pt x="4036584" y="14225848"/>
                </a:lnTo>
                <a:lnTo>
                  <a:pt x="0" y="142258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31353" y="322518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31353" y="40223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31353" y="49034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31353" y="5870238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31353" y="6832263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50954" y="772176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07430" y="7922340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CONCLUSION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2683214" y="7543802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81606" y="3031978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836670" y="4297292"/>
            <a:ext cx="685305" cy="685305"/>
          </a:xfrm>
          <a:custGeom>
            <a:avLst/>
            <a:gdLst/>
            <a:ahLst/>
            <a:cxnLst/>
            <a:rect r="r" b="b" t="t" l="l"/>
            <a:pathLst>
              <a:path h="685305" w="685305">
                <a:moveTo>
                  <a:pt x="0" y="0"/>
                </a:moveTo>
                <a:lnTo>
                  <a:pt x="685305" y="0"/>
                </a:lnTo>
                <a:lnTo>
                  <a:pt x="685305" y="685305"/>
                </a:lnTo>
                <a:lnTo>
                  <a:pt x="0" y="6853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502103">
            <a:off x="-2468983" y="-1475716"/>
            <a:ext cx="9751531" cy="5815458"/>
          </a:xfrm>
          <a:custGeom>
            <a:avLst/>
            <a:gdLst/>
            <a:ahLst/>
            <a:cxnLst/>
            <a:rect r="r" b="b" t="t" l="l"/>
            <a:pathLst>
              <a:path h="5815458" w="9751531">
                <a:moveTo>
                  <a:pt x="0" y="0"/>
                </a:moveTo>
                <a:lnTo>
                  <a:pt x="9751530" y="0"/>
                </a:lnTo>
                <a:lnTo>
                  <a:pt x="9751530" y="5815458"/>
                </a:lnTo>
                <a:lnTo>
                  <a:pt x="0" y="5815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138993" y="2746810"/>
            <a:ext cx="12010014" cy="2650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84"/>
              </a:lnSpc>
            </a:pPr>
            <a:r>
              <a:rPr lang="en-US" sz="7742" spc="758">
                <a:solidFill>
                  <a:srgbClr val="231F20"/>
                </a:solidFill>
                <a:latin typeface="Oswald Bold"/>
              </a:rPr>
              <a:t>LINE CODING VISUALIZATION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595161" y="501065"/>
            <a:ext cx="785356" cy="71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5"/>
              </a:lnSpc>
              <a:spcBef>
                <a:spcPct val="0"/>
              </a:spcBef>
            </a:pPr>
            <a:r>
              <a:rPr lang="en-US" sz="4388">
                <a:solidFill>
                  <a:srgbClr val="231F20"/>
                </a:solidFill>
                <a:latin typeface="Open Sauce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766984" y="4005314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180570" y="0"/>
            <a:ext cx="17637325" cy="2258023"/>
            <a:chOff x="0" y="0"/>
            <a:chExt cx="1709549" cy="2188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9549" cy="218865"/>
            </a:xfrm>
            <a:custGeom>
              <a:avLst/>
              <a:gdLst/>
              <a:ahLst/>
              <a:cxnLst/>
              <a:rect r="r" b="b" t="t" l="l"/>
              <a:pathLst>
                <a:path h="218865" w="1709549">
                  <a:moveTo>
                    <a:pt x="1506349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709549" y="218865"/>
                  </a:lnTo>
                  <a:lnTo>
                    <a:pt x="1506349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01600" y="-19050"/>
              <a:ext cx="1506349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55624" y="4665380"/>
            <a:ext cx="2768649" cy="6495363"/>
          </a:xfrm>
          <a:custGeom>
            <a:avLst/>
            <a:gdLst/>
            <a:ahLst/>
            <a:cxnLst/>
            <a:rect r="r" b="b" t="t" l="l"/>
            <a:pathLst>
              <a:path h="6495363" w="2768649">
                <a:moveTo>
                  <a:pt x="0" y="0"/>
                </a:moveTo>
                <a:lnTo>
                  <a:pt x="2768648" y="0"/>
                </a:lnTo>
                <a:lnTo>
                  <a:pt x="2768648" y="6495364"/>
                </a:lnTo>
                <a:lnTo>
                  <a:pt x="0" y="64953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90656"/>
            <a:ext cx="9696926" cy="114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60"/>
              </a:lnSpc>
              <a:spcBef>
                <a:spcPct val="0"/>
              </a:spcBef>
            </a:pPr>
            <a:r>
              <a:rPr lang="en-US" sz="7123">
                <a:solidFill>
                  <a:srgbClr val="FFFFFF"/>
                </a:solidFill>
                <a:latin typeface="Open Sauce Bold"/>
              </a:rPr>
              <a:t>GOAL &amp; OBJECTIVE’S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94952" y="46103"/>
            <a:ext cx="1328697" cy="1292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3"/>
              </a:lnSpc>
              <a:spcBef>
                <a:spcPct val="0"/>
              </a:spcBef>
            </a:pPr>
            <a:r>
              <a:rPr lang="en-US" sz="8010">
                <a:solidFill>
                  <a:srgbClr val="000000"/>
                </a:solidFill>
                <a:latin typeface="Open Sauce"/>
              </a:rPr>
              <a:t>02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527959" y="6182110"/>
            <a:ext cx="4722324" cy="4705152"/>
          </a:xfrm>
          <a:custGeom>
            <a:avLst/>
            <a:gdLst/>
            <a:ahLst/>
            <a:cxnLst/>
            <a:rect r="r" b="b" t="t" l="l"/>
            <a:pathLst>
              <a:path h="4705152" w="4722324">
                <a:moveTo>
                  <a:pt x="0" y="0"/>
                </a:moveTo>
                <a:lnTo>
                  <a:pt x="4722324" y="0"/>
                </a:lnTo>
                <a:lnTo>
                  <a:pt x="4722324" y="4705152"/>
                </a:lnTo>
                <a:lnTo>
                  <a:pt x="0" y="47051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505445" y="3701876"/>
            <a:ext cx="5533491" cy="1432969"/>
            <a:chOff x="0" y="0"/>
            <a:chExt cx="2760386" cy="7148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60386" cy="714838"/>
            </a:xfrm>
            <a:custGeom>
              <a:avLst/>
              <a:gdLst/>
              <a:ahLst/>
              <a:cxnLst/>
              <a:rect r="r" b="b" t="t" l="l"/>
              <a:pathLst>
                <a:path h="714838" w="2760386">
                  <a:moveTo>
                    <a:pt x="139910" y="0"/>
                  </a:moveTo>
                  <a:lnTo>
                    <a:pt x="2620476" y="0"/>
                  </a:lnTo>
                  <a:cubicBezTo>
                    <a:pt x="2697746" y="0"/>
                    <a:pt x="2760386" y="62640"/>
                    <a:pt x="2760386" y="139910"/>
                  </a:cubicBezTo>
                  <a:lnTo>
                    <a:pt x="2760386" y="574928"/>
                  </a:lnTo>
                  <a:cubicBezTo>
                    <a:pt x="2760386" y="652198"/>
                    <a:pt x="2697746" y="714838"/>
                    <a:pt x="2620476" y="714838"/>
                  </a:cubicBezTo>
                  <a:lnTo>
                    <a:pt x="139910" y="714838"/>
                  </a:lnTo>
                  <a:cubicBezTo>
                    <a:pt x="62640" y="714838"/>
                    <a:pt x="0" y="652198"/>
                    <a:pt x="0" y="574928"/>
                  </a:cubicBezTo>
                  <a:lnTo>
                    <a:pt x="0" y="139910"/>
                  </a:lnTo>
                  <a:cubicBezTo>
                    <a:pt x="0" y="62640"/>
                    <a:pt x="62640" y="0"/>
                    <a:pt x="1399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2760386" cy="810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94123" y="5563382"/>
            <a:ext cx="5749877" cy="1615530"/>
            <a:chOff x="0" y="0"/>
            <a:chExt cx="2868330" cy="8059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68330" cy="805908"/>
            </a:xfrm>
            <a:custGeom>
              <a:avLst/>
              <a:gdLst/>
              <a:ahLst/>
              <a:cxnLst/>
              <a:rect r="r" b="b" t="t" l="l"/>
              <a:pathLst>
                <a:path h="805908" w="2868330">
                  <a:moveTo>
                    <a:pt x="134645" y="0"/>
                  </a:moveTo>
                  <a:lnTo>
                    <a:pt x="2733685" y="0"/>
                  </a:lnTo>
                  <a:cubicBezTo>
                    <a:pt x="2808048" y="0"/>
                    <a:pt x="2868330" y="60283"/>
                    <a:pt x="2868330" y="134645"/>
                  </a:cubicBezTo>
                  <a:lnTo>
                    <a:pt x="2868330" y="671263"/>
                  </a:lnTo>
                  <a:cubicBezTo>
                    <a:pt x="2868330" y="745626"/>
                    <a:pt x="2808048" y="805908"/>
                    <a:pt x="2733685" y="805908"/>
                  </a:cubicBezTo>
                  <a:lnTo>
                    <a:pt x="134645" y="805908"/>
                  </a:lnTo>
                  <a:cubicBezTo>
                    <a:pt x="98935" y="805908"/>
                    <a:pt x="64687" y="791723"/>
                    <a:pt x="39437" y="766472"/>
                  </a:cubicBezTo>
                  <a:cubicBezTo>
                    <a:pt x="14186" y="741221"/>
                    <a:pt x="0" y="706973"/>
                    <a:pt x="0" y="671263"/>
                  </a:cubicBezTo>
                  <a:lnTo>
                    <a:pt x="0" y="134645"/>
                  </a:lnTo>
                  <a:cubicBezTo>
                    <a:pt x="0" y="60283"/>
                    <a:pt x="60283" y="0"/>
                    <a:pt x="1346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2868330" cy="901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569872" y="5677416"/>
            <a:ext cx="1349895" cy="134989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44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505445" y="3784951"/>
            <a:ext cx="1349895" cy="134989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44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824386" y="3945071"/>
            <a:ext cx="889254" cy="858535"/>
          </a:xfrm>
          <a:custGeom>
            <a:avLst/>
            <a:gdLst/>
            <a:ahLst/>
            <a:cxnLst/>
            <a:rect r="r" b="b" t="t" l="l"/>
            <a:pathLst>
              <a:path h="858535" w="889254">
                <a:moveTo>
                  <a:pt x="0" y="0"/>
                </a:moveTo>
                <a:lnTo>
                  <a:pt x="889255" y="0"/>
                </a:lnTo>
                <a:lnTo>
                  <a:pt x="889255" y="858535"/>
                </a:lnTo>
                <a:lnTo>
                  <a:pt x="0" y="8585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13222" y="5715695"/>
            <a:ext cx="1424005" cy="1424005"/>
          </a:xfrm>
          <a:custGeom>
            <a:avLst/>
            <a:gdLst/>
            <a:ahLst/>
            <a:cxnLst/>
            <a:rect r="r" b="b" t="t" l="l"/>
            <a:pathLst>
              <a:path h="1424005" w="1424005">
                <a:moveTo>
                  <a:pt x="0" y="0"/>
                </a:moveTo>
                <a:lnTo>
                  <a:pt x="1424005" y="0"/>
                </a:lnTo>
                <a:lnTo>
                  <a:pt x="1424005" y="1424005"/>
                </a:lnTo>
                <a:lnTo>
                  <a:pt x="0" y="14240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19978" y="5647582"/>
            <a:ext cx="1484604" cy="1501496"/>
          </a:xfrm>
          <a:custGeom>
            <a:avLst/>
            <a:gdLst/>
            <a:ahLst/>
            <a:cxnLst/>
            <a:rect r="r" b="b" t="t" l="l"/>
            <a:pathLst>
              <a:path h="1501496" w="1484604">
                <a:moveTo>
                  <a:pt x="0" y="0"/>
                </a:moveTo>
                <a:lnTo>
                  <a:pt x="1484604" y="0"/>
                </a:lnTo>
                <a:lnTo>
                  <a:pt x="1484604" y="1501496"/>
                </a:lnTo>
                <a:lnTo>
                  <a:pt x="0" y="15014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456710" y="5620835"/>
            <a:ext cx="1463057" cy="1463057"/>
          </a:xfrm>
          <a:custGeom>
            <a:avLst/>
            <a:gdLst/>
            <a:ahLst/>
            <a:cxnLst/>
            <a:rect r="r" b="b" t="t" l="l"/>
            <a:pathLst>
              <a:path h="1463057" w="1463057">
                <a:moveTo>
                  <a:pt x="0" y="0"/>
                </a:moveTo>
                <a:lnTo>
                  <a:pt x="1463057" y="0"/>
                </a:lnTo>
                <a:lnTo>
                  <a:pt x="1463057" y="1463057"/>
                </a:lnTo>
                <a:lnTo>
                  <a:pt x="0" y="146305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9610956" y="3665364"/>
            <a:ext cx="6704044" cy="1505994"/>
            <a:chOff x="0" y="0"/>
            <a:chExt cx="3344317" cy="75126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344317" cy="751266"/>
            </a:xfrm>
            <a:custGeom>
              <a:avLst/>
              <a:gdLst/>
              <a:ahLst/>
              <a:cxnLst/>
              <a:rect r="r" b="b" t="t" l="l"/>
              <a:pathLst>
                <a:path h="751266" w="3344317">
                  <a:moveTo>
                    <a:pt x="115481" y="0"/>
                  </a:moveTo>
                  <a:lnTo>
                    <a:pt x="3228835" y="0"/>
                  </a:lnTo>
                  <a:cubicBezTo>
                    <a:pt x="3292614" y="0"/>
                    <a:pt x="3344317" y="51703"/>
                    <a:pt x="3344317" y="115481"/>
                  </a:cubicBezTo>
                  <a:lnTo>
                    <a:pt x="3344317" y="635785"/>
                  </a:lnTo>
                  <a:cubicBezTo>
                    <a:pt x="3344317" y="699563"/>
                    <a:pt x="3292614" y="751266"/>
                    <a:pt x="3228835" y="751266"/>
                  </a:cubicBezTo>
                  <a:lnTo>
                    <a:pt x="115481" y="751266"/>
                  </a:lnTo>
                  <a:cubicBezTo>
                    <a:pt x="51703" y="751266"/>
                    <a:pt x="0" y="699563"/>
                    <a:pt x="0" y="635785"/>
                  </a:cubicBezTo>
                  <a:lnTo>
                    <a:pt x="0" y="115481"/>
                  </a:lnTo>
                  <a:cubicBezTo>
                    <a:pt x="0" y="51703"/>
                    <a:pt x="51703" y="0"/>
                    <a:pt x="1154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0"/>
              <a:ext cx="3344317" cy="846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540453" y="3686396"/>
            <a:ext cx="1463929" cy="1463929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44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9824312" y="4028070"/>
            <a:ext cx="1180070" cy="936680"/>
          </a:xfrm>
          <a:custGeom>
            <a:avLst/>
            <a:gdLst/>
            <a:ahLst/>
            <a:cxnLst/>
            <a:rect r="r" b="b" t="t" l="l"/>
            <a:pathLst>
              <a:path h="936680" w="1180070">
                <a:moveTo>
                  <a:pt x="0" y="0"/>
                </a:moveTo>
                <a:lnTo>
                  <a:pt x="1180070" y="0"/>
                </a:lnTo>
                <a:lnTo>
                  <a:pt x="1180070" y="936681"/>
                </a:lnTo>
                <a:lnTo>
                  <a:pt x="0" y="93668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9677400" y="5677416"/>
            <a:ext cx="6704044" cy="1505994"/>
            <a:chOff x="0" y="0"/>
            <a:chExt cx="3344317" cy="75126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344317" cy="751266"/>
            </a:xfrm>
            <a:custGeom>
              <a:avLst/>
              <a:gdLst/>
              <a:ahLst/>
              <a:cxnLst/>
              <a:rect r="r" b="b" t="t" l="l"/>
              <a:pathLst>
                <a:path h="751266" w="3344317">
                  <a:moveTo>
                    <a:pt x="115481" y="0"/>
                  </a:moveTo>
                  <a:lnTo>
                    <a:pt x="3228835" y="0"/>
                  </a:lnTo>
                  <a:cubicBezTo>
                    <a:pt x="3292614" y="0"/>
                    <a:pt x="3344317" y="51703"/>
                    <a:pt x="3344317" y="115481"/>
                  </a:cubicBezTo>
                  <a:lnTo>
                    <a:pt x="3344317" y="635785"/>
                  </a:lnTo>
                  <a:cubicBezTo>
                    <a:pt x="3344317" y="699563"/>
                    <a:pt x="3292614" y="751266"/>
                    <a:pt x="3228835" y="751266"/>
                  </a:cubicBezTo>
                  <a:lnTo>
                    <a:pt x="115481" y="751266"/>
                  </a:lnTo>
                  <a:cubicBezTo>
                    <a:pt x="51703" y="751266"/>
                    <a:pt x="0" y="699563"/>
                    <a:pt x="0" y="635785"/>
                  </a:cubicBezTo>
                  <a:lnTo>
                    <a:pt x="0" y="115481"/>
                  </a:lnTo>
                  <a:cubicBezTo>
                    <a:pt x="0" y="51703"/>
                    <a:pt x="51703" y="0"/>
                    <a:pt x="1154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0"/>
              <a:ext cx="3344317" cy="846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677400" y="5719067"/>
            <a:ext cx="1537716" cy="1464343"/>
            <a:chOff x="0" y="0"/>
            <a:chExt cx="853527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53527" cy="812800"/>
            </a:xfrm>
            <a:custGeom>
              <a:avLst/>
              <a:gdLst/>
              <a:ahLst/>
              <a:cxnLst/>
              <a:rect r="r" b="b" t="t" l="l"/>
              <a:pathLst>
                <a:path h="812800" w="853527">
                  <a:moveTo>
                    <a:pt x="426763" y="0"/>
                  </a:moveTo>
                  <a:cubicBezTo>
                    <a:pt x="191068" y="0"/>
                    <a:pt x="0" y="181951"/>
                    <a:pt x="0" y="406400"/>
                  </a:cubicBezTo>
                  <a:cubicBezTo>
                    <a:pt x="0" y="630849"/>
                    <a:pt x="191068" y="812800"/>
                    <a:pt x="426763" y="812800"/>
                  </a:cubicBezTo>
                  <a:cubicBezTo>
                    <a:pt x="662458" y="812800"/>
                    <a:pt x="853527" y="630849"/>
                    <a:pt x="853527" y="406400"/>
                  </a:cubicBezTo>
                  <a:cubicBezTo>
                    <a:pt x="853527" y="181951"/>
                    <a:pt x="662458" y="0"/>
                    <a:pt x="4267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80018" y="19050"/>
              <a:ext cx="69349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44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0008249" y="5968910"/>
            <a:ext cx="876018" cy="923007"/>
          </a:xfrm>
          <a:custGeom>
            <a:avLst/>
            <a:gdLst/>
            <a:ahLst/>
            <a:cxnLst/>
            <a:rect r="r" b="b" t="t" l="l"/>
            <a:pathLst>
              <a:path h="923007" w="876018">
                <a:moveTo>
                  <a:pt x="0" y="0"/>
                </a:moveTo>
                <a:lnTo>
                  <a:pt x="876018" y="0"/>
                </a:lnTo>
                <a:lnTo>
                  <a:pt x="876018" y="923007"/>
                </a:lnTo>
                <a:lnTo>
                  <a:pt x="0" y="92300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997833" y="4080940"/>
            <a:ext cx="4041102" cy="53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455"/>
              </a:lnSpc>
              <a:spcBef>
                <a:spcPct val="0"/>
              </a:spcBef>
            </a:pPr>
            <a:r>
              <a:rPr lang="en-US" sz="3072" spc="82">
                <a:solidFill>
                  <a:srgbClr val="FFFFFF"/>
                </a:solidFill>
                <a:latin typeface="Canva Sans Bold"/>
              </a:rPr>
              <a:t>Skill Development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184513" y="5977026"/>
            <a:ext cx="5098741" cy="62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295"/>
              </a:lnSpc>
              <a:spcBef>
                <a:spcPct val="0"/>
              </a:spcBef>
            </a:pPr>
            <a:r>
              <a:rPr lang="en-US" sz="3652" spc="98">
                <a:solidFill>
                  <a:srgbClr val="FFFFFF"/>
                </a:solidFill>
                <a:latin typeface="Canva Sans Bold"/>
              </a:rPr>
              <a:t>User Experience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004382" y="4123286"/>
            <a:ext cx="6450491" cy="52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387"/>
              </a:lnSpc>
              <a:spcBef>
                <a:spcPct val="0"/>
              </a:spcBef>
            </a:pPr>
            <a:r>
              <a:rPr lang="en-US" sz="3026" spc="81">
                <a:solidFill>
                  <a:srgbClr val="FFFFFF"/>
                </a:solidFill>
                <a:latin typeface="Canva Sans Bold"/>
              </a:rPr>
              <a:t>Academic Achievement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650351" y="6126996"/>
            <a:ext cx="6450491" cy="546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11"/>
              </a:lnSpc>
              <a:spcBef>
                <a:spcPct val="0"/>
              </a:spcBef>
            </a:pPr>
            <a:r>
              <a:rPr lang="en-US" sz="3111" spc="84">
                <a:solidFill>
                  <a:srgbClr val="FFFFFF"/>
                </a:solidFill>
                <a:latin typeface="Canva Sans Bold"/>
              </a:rPr>
              <a:t>Personal Growth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49131" y="-165921"/>
            <a:ext cx="9534019" cy="1112295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629187"/>
            <a:ext cx="7370564" cy="882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2"/>
              </a:lnSpc>
              <a:spcBef>
                <a:spcPct val="0"/>
              </a:spcBef>
            </a:pPr>
            <a:r>
              <a:rPr lang="en-US" sz="5502">
                <a:solidFill>
                  <a:srgbClr val="FFFFFF"/>
                </a:solidFill>
                <a:latin typeface="Open Sauce Bold"/>
              </a:rPr>
              <a:t>USED TECHNOLOGY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75240" y="711566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054142" y="0"/>
            <a:ext cx="17637325" cy="2258023"/>
            <a:chOff x="0" y="0"/>
            <a:chExt cx="1709549" cy="2188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09549" cy="218865"/>
            </a:xfrm>
            <a:custGeom>
              <a:avLst/>
              <a:gdLst/>
              <a:ahLst/>
              <a:cxnLst/>
              <a:rect r="r" b="b" t="t" l="l"/>
              <a:pathLst>
                <a:path h="218865" w="1709549">
                  <a:moveTo>
                    <a:pt x="1506349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709549" y="218865"/>
                  </a:lnTo>
                  <a:lnTo>
                    <a:pt x="1506349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19050"/>
              <a:ext cx="1506349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8163500" y="6893067"/>
            <a:ext cx="4209224" cy="1956949"/>
            <a:chOff x="0" y="0"/>
            <a:chExt cx="6789401" cy="31565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789298" cy="3156450"/>
            </a:xfrm>
            <a:custGeom>
              <a:avLst/>
              <a:gdLst/>
              <a:ahLst/>
              <a:cxnLst/>
              <a:rect r="r" b="b" t="t" l="l"/>
              <a:pathLst>
                <a:path h="3156450" w="6789298">
                  <a:moveTo>
                    <a:pt x="6789298" y="1697732"/>
                  </a:moveTo>
                  <a:cubicBezTo>
                    <a:pt x="5195365" y="1409284"/>
                    <a:pt x="5195365" y="1409284"/>
                    <a:pt x="5195365" y="1409284"/>
                  </a:cubicBezTo>
                  <a:cubicBezTo>
                    <a:pt x="5411786" y="1236181"/>
                    <a:pt x="5411786" y="1236181"/>
                    <a:pt x="5411786" y="1236181"/>
                  </a:cubicBezTo>
                  <a:cubicBezTo>
                    <a:pt x="4831345" y="782955"/>
                    <a:pt x="4063712" y="510985"/>
                    <a:pt x="3207768" y="510985"/>
                  </a:cubicBezTo>
                  <a:cubicBezTo>
                    <a:pt x="1446335" y="510985"/>
                    <a:pt x="19694" y="1689580"/>
                    <a:pt x="0" y="3156450"/>
                  </a:cubicBezTo>
                  <a:cubicBezTo>
                    <a:pt x="19694" y="1409284"/>
                    <a:pt x="1722045" y="0"/>
                    <a:pt x="3807902" y="0"/>
                  </a:cubicBezTo>
                  <a:cubicBezTo>
                    <a:pt x="4673797" y="0"/>
                    <a:pt x="5470867" y="239015"/>
                    <a:pt x="6110389" y="651133"/>
                  </a:cubicBezTo>
                  <a:cubicBezTo>
                    <a:pt x="6277681" y="510985"/>
                    <a:pt x="6277681" y="510985"/>
                    <a:pt x="6277681" y="510985"/>
                  </a:cubicBezTo>
                  <a:lnTo>
                    <a:pt x="6789298" y="1697732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361384" y="5304389"/>
            <a:ext cx="3352629" cy="3354780"/>
            <a:chOff x="0" y="0"/>
            <a:chExt cx="3367440" cy="336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384249" y="4320223"/>
            <a:ext cx="4209224" cy="1956949"/>
            <a:chOff x="0" y="0"/>
            <a:chExt cx="6789401" cy="31565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89298" cy="3156450"/>
            </a:xfrm>
            <a:custGeom>
              <a:avLst/>
              <a:gdLst/>
              <a:ahLst/>
              <a:cxnLst/>
              <a:rect r="r" b="b" t="t" l="l"/>
              <a:pathLst>
                <a:path h="3156450" w="6789298">
                  <a:moveTo>
                    <a:pt x="6789298" y="1697732"/>
                  </a:moveTo>
                  <a:cubicBezTo>
                    <a:pt x="5195365" y="1409284"/>
                    <a:pt x="5195365" y="1409284"/>
                    <a:pt x="5195365" y="1409284"/>
                  </a:cubicBezTo>
                  <a:cubicBezTo>
                    <a:pt x="5411786" y="1236181"/>
                    <a:pt x="5411786" y="1236181"/>
                    <a:pt x="5411786" y="1236181"/>
                  </a:cubicBezTo>
                  <a:cubicBezTo>
                    <a:pt x="4831345" y="782955"/>
                    <a:pt x="4063712" y="510985"/>
                    <a:pt x="3207768" y="510985"/>
                  </a:cubicBezTo>
                  <a:cubicBezTo>
                    <a:pt x="1446335" y="510985"/>
                    <a:pt x="19694" y="1689580"/>
                    <a:pt x="0" y="3156450"/>
                  </a:cubicBezTo>
                  <a:cubicBezTo>
                    <a:pt x="19694" y="1409284"/>
                    <a:pt x="1722045" y="0"/>
                    <a:pt x="3807902" y="0"/>
                  </a:cubicBezTo>
                  <a:cubicBezTo>
                    <a:pt x="4673797" y="0"/>
                    <a:pt x="5470867" y="239015"/>
                    <a:pt x="6110389" y="651133"/>
                  </a:cubicBezTo>
                  <a:cubicBezTo>
                    <a:pt x="6277681" y="510985"/>
                    <a:pt x="6277681" y="510985"/>
                    <a:pt x="6277681" y="510985"/>
                  </a:cubicBezTo>
                  <a:lnTo>
                    <a:pt x="6789298" y="1697732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742306" y="5304389"/>
            <a:ext cx="3352629" cy="3354780"/>
            <a:chOff x="0" y="0"/>
            <a:chExt cx="3367440" cy="33696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9122756" y="5709625"/>
            <a:ext cx="2437910" cy="2544308"/>
          </a:xfrm>
          <a:custGeom>
            <a:avLst/>
            <a:gdLst/>
            <a:ahLst/>
            <a:cxnLst/>
            <a:rect r="r" b="b" t="t" l="l"/>
            <a:pathLst>
              <a:path h="2544308" w="2437910">
                <a:moveTo>
                  <a:pt x="0" y="0"/>
                </a:moveTo>
                <a:lnTo>
                  <a:pt x="2437910" y="0"/>
                </a:lnTo>
                <a:lnTo>
                  <a:pt x="2437910" y="2544308"/>
                </a:lnTo>
                <a:lnTo>
                  <a:pt x="0" y="25443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909530" y="5709625"/>
            <a:ext cx="2259624" cy="2307701"/>
          </a:xfrm>
          <a:custGeom>
            <a:avLst/>
            <a:gdLst/>
            <a:ahLst/>
            <a:cxnLst/>
            <a:rect r="r" b="b" t="t" l="l"/>
            <a:pathLst>
              <a:path h="2307701" w="2259624">
                <a:moveTo>
                  <a:pt x="0" y="0"/>
                </a:moveTo>
                <a:lnTo>
                  <a:pt x="2259624" y="0"/>
                </a:lnTo>
                <a:lnTo>
                  <a:pt x="2259624" y="2307701"/>
                </a:lnTo>
                <a:lnTo>
                  <a:pt x="0" y="23077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6530550" y="1621938"/>
            <a:ext cx="1129486" cy="8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6"/>
              </a:lnSpc>
              <a:spcBef>
                <a:spcPct val="0"/>
              </a:spcBef>
            </a:pPr>
            <a:r>
              <a:rPr lang="en-US" sz="5181">
                <a:solidFill>
                  <a:srgbClr val="000000"/>
                </a:solidFill>
                <a:latin typeface="Open Sauce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5240" y="521785"/>
            <a:ext cx="9543098" cy="114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60"/>
              </a:lnSpc>
              <a:spcBef>
                <a:spcPct val="0"/>
              </a:spcBef>
            </a:pPr>
            <a:r>
              <a:rPr lang="en-US" sz="7123">
                <a:solidFill>
                  <a:srgbClr val="FFFFFF"/>
                </a:solidFill>
                <a:latin typeface="Open Sauce Bold"/>
              </a:rPr>
              <a:t>USED TECHNOLOGY </a:t>
            </a:r>
          </a:p>
        </p:txBody>
      </p:sp>
      <p:grpSp>
        <p:nvGrpSpPr>
          <p:cNvPr name="Group 23" id="23"/>
          <p:cNvGrpSpPr/>
          <p:nvPr/>
        </p:nvGrpSpPr>
        <p:grpSpPr>
          <a:xfrm rot="-5400000">
            <a:off x="1735685" y="6838210"/>
            <a:ext cx="277457" cy="27745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755B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22969" lIns="22969" bIns="22969" rIns="22969"/>
            <a:lstStyle/>
            <a:p>
              <a:pPr algn="ctr">
                <a:lnSpc>
                  <a:spcPts val="1243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-2135470">
            <a:off x="2048594" y="6538626"/>
            <a:ext cx="497323" cy="277713"/>
          </a:xfrm>
          <a:custGeom>
            <a:avLst/>
            <a:gdLst/>
            <a:ahLst/>
            <a:cxnLst/>
            <a:rect r="r" b="b" t="t" l="l"/>
            <a:pathLst>
              <a:path h="277713" w="497323">
                <a:moveTo>
                  <a:pt x="0" y="0"/>
                </a:moveTo>
                <a:lnTo>
                  <a:pt x="497323" y="0"/>
                </a:lnTo>
                <a:lnTo>
                  <a:pt x="497323" y="277714"/>
                </a:lnTo>
                <a:lnTo>
                  <a:pt x="0" y="277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38405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2328710" y="5872407"/>
            <a:ext cx="5063265" cy="976124"/>
            <a:chOff x="0" y="0"/>
            <a:chExt cx="1815441" cy="34999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15441" cy="349991"/>
            </a:xfrm>
            <a:custGeom>
              <a:avLst/>
              <a:gdLst/>
              <a:ahLst/>
              <a:cxnLst/>
              <a:rect r="r" b="b" t="t" l="l"/>
              <a:pathLst>
                <a:path h="349991" w="1815441">
                  <a:moveTo>
                    <a:pt x="133026" y="0"/>
                  </a:moveTo>
                  <a:lnTo>
                    <a:pt x="1682415" y="0"/>
                  </a:lnTo>
                  <a:cubicBezTo>
                    <a:pt x="1717696" y="0"/>
                    <a:pt x="1751531" y="14015"/>
                    <a:pt x="1776479" y="38962"/>
                  </a:cubicBezTo>
                  <a:cubicBezTo>
                    <a:pt x="1801426" y="63910"/>
                    <a:pt x="1815441" y="97745"/>
                    <a:pt x="1815441" y="133026"/>
                  </a:cubicBezTo>
                  <a:lnTo>
                    <a:pt x="1815441" y="216965"/>
                  </a:lnTo>
                  <a:cubicBezTo>
                    <a:pt x="1815441" y="290433"/>
                    <a:pt x="1755883" y="349991"/>
                    <a:pt x="1682415" y="349991"/>
                  </a:cubicBezTo>
                  <a:lnTo>
                    <a:pt x="133026" y="349991"/>
                  </a:lnTo>
                  <a:cubicBezTo>
                    <a:pt x="59558" y="349991"/>
                    <a:pt x="0" y="290433"/>
                    <a:pt x="0" y="216965"/>
                  </a:cubicBezTo>
                  <a:lnTo>
                    <a:pt x="0" y="133026"/>
                  </a:lnTo>
                  <a:cubicBezTo>
                    <a:pt x="0" y="97745"/>
                    <a:pt x="14015" y="63910"/>
                    <a:pt x="38962" y="38962"/>
                  </a:cubicBezTo>
                  <a:cubicBezTo>
                    <a:pt x="63910" y="14015"/>
                    <a:pt x="97745" y="0"/>
                    <a:pt x="133026" y="0"/>
                  </a:cubicBezTo>
                  <a:close/>
                </a:path>
              </a:pathLst>
            </a:custGeom>
            <a:solidFill>
              <a:srgbClr val="4BED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9525"/>
              <a:ext cx="1815441" cy="340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399">
                  <a:solidFill>
                    <a:srgbClr val="FFFFFF"/>
                  </a:solidFill>
                  <a:latin typeface="Now"/>
                </a:rPr>
                <a:t>RESPONSIVE DESIGN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668" y="563456"/>
            <a:ext cx="5839539" cy="1130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17"/>
              </a:lnSpc>
              <a:spcBef>
                <a:spcPct val="0"/>
              </a:spcBef>
            </a:pPr>
            <a:r>
              <a:rPr lang="en-US" sz="7013">
                <a:solidFill>
                  <a:srgbClr val="010101"/>
                </a:solidFill>
                <a:latin typeface="Open Sauce Bold"/>
              </a:rPr>
              <a:t>LIMITATIONS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030600" y="147146"/>
            <a:ext cx="17637325" cy="2258023"/>
            <a:chOff x="0" y="0"/>
            <a:chExt cx="1709549" cy="2188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9549" cy="218865"/>
            </a:xfrm>
            <a:custGeom>
              <a:avLst/>
              <a:gdLst/>
              <a:ahLst/>
              <a:cxnLst/>
              <a:rect r="r" b="b" t="t" l="l"/>
              <a:pathLst>
                <a:path h="218865" w="1709549">
                  <a:moveTo>
                    <a:pt x="1506349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709549" y="218865"/>
                  </a:lnTo>
                  <a:lnTo>
                    <a:pt x="1506349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01600" y="-19050"/>
              <a:ext cx="1506349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653129" y="244956"/>
            <a:ext cx="1212343" cy="1031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0"/>
              </a:lnSpc>
              <a:spcBef>
                <a:spcPct val="0"/>
              </a:spcBef>
            </a:pPr>
            <a:r>
              <a:rPr lang="en-US" sz="6415">
                <a:solidFill>
                  <a:srgbClr val="010101"/>
                </a:solidFill>
                <a:latin typeface="Open Sauce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19673" y="668932"/>
            <a:ext cx="6006584" cy="114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60"/>
              </a:lnSpc>
              <a:spcBef>
                <a:spcPct val="0"/>
              </a:spcBef>
            </a:pPr>
            <a:r>
              <a:rPr lang="en-US" sz="7123">
                <a:solidFill>
                  <a:srgbClr val="FFFFFF"/>
                </a:solidFill>
                <a:latin typeface="Open Sauce"/>
              </a:rPr>
              <a:t>LIMITATIONS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150996" y="3465812"/>
            <a:ext cx="5349834" cy="7168957"/>
          </a:xfrm>
          <a:custGeom>
            <a:avLst/>
            <a:gdLst/>
            <a:ahLst/>
            <a:cxnLst/>
            <a:rect r="r" b="b" t="t" l="l"/>
            <a:pathLst>
              <a:path h="7168957" w="5349834">
                <a:moveTo>
                  <a:pt x="0" y="0"/>
                </a:moveTo>
                <a:lnTo>
                  <a:pt x="5349834" y="0"/>
                </a:lnTo>
                <a:lnTo>
                  <a:pt x="5349834" y="7168957"/>
                </a:lnTo>
                <a:lnTo>
                  <a:pt x="0" y="71689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020427" y="5484584"/>
            <a:ext cx="6377507" cy="1053731"/>
            <a:chOff x="0" y="0"/>
            <a:chExt cx="2715686" cy="4487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15686" cy="448702"/>
            </a:xfrm>
            <a:custGeom>
              <a:avLst/>
              <a:gdLst/>
              <a:ahLst/>
              <a:cxnLst/>
              <a:rect r="r" b="b" t="t" l="l"/>
              <a:pathLst>
                <a:path h="448702" w="2715686">
                  <a:moveTo>
                    <a:pt x="121394" y="0"/>
                  </a:moveTo>
                  <a:lnTo>
                    <a:pt x="2594292" y="0"/>
                  </a:lnTo>
                  <a:cubicBezTo>
                    <a:pt x="2626488" y="0"/>
                    <a:pt x="2657365" y="12790"/>
                    <a:pt x="2680130" y="35556"/>
                  </a:cubicBezTo>
                  <a:cubicBezTo>
                    <a:pt x="2702896" y="58321"/>
                    <a:pt x="2715686" y="89198"/>
                    <a:pt x="2715686" y="121394"/>
                  </a:cubicBezTo>
                  <a:lnTo>
                    <a:pt x="2715686" y="327308"/>
                  </a:lnTo>
                  <a:cubicBezTo>
                    <a:pt x="2715686" y="394352"/>
                    <a:pt x="2661336" y="448702"/>
                    <a:pt x="2594292" y="448702"/>
                  </a:cubicBezTo>
                  <a:lnTo>
                    <a:pt x="121394" y="448702"/>
                  </a:lnTo>
                  <a:cubicBezTo>
                    <a:pt x="89198" y="448702"/>
                    <a:pt x="58321" y="435913"/>
                    <a:pt x="35556" y="413147"/>
                  </a:cubicBezTo>
                  <a:cubicBezTo>
                    <a:pt x="12790" y="390381"/>
                    <a:pt x="0" y="359504"/>
                    <a:pt x="0" y="327308"/>
                  </a:cubicBezTo>
                  <a:lnTo>
                    <a:pt x="0" y="121394"/>
                  </a:lnTo>
                  <a:cubicBezTo>
                    <a:pt x="0" y="89198"/>
                    <a:pt x="12790" y="58321"/>
                    <a:pt x="35556" y="35556"/>
                  </a:cubicBezTo>
                  <a:cubicBezTo>
                    <a:pt x="58321" y="12790"/>
                    <a:pt x="89198" y="0"/>
                    <a:pt x="1213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2715686" cy="543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020427" y="7119340"/>
            <a:ext cx="8431509" cy="1053731"/>
            <a:chOff x="0" y="0"/>
            <a:chExt cx="3590327" cy="4487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590327" cy="448702"/>
            </a:xfrm>
            <a:custGeom>
              <a:avLst/>
              <a:gdLst/>
              <a:ahLst/>
              <a:cxnLst/>
              <a:rect r="r" b="b" t="t" l="l"/>
              <a:pathLst>
                <a:path h="448702" w="3590327">
                  <a:moveTo>
                    <a:pt x="91821" y="0"/>
                  </a:moveTo>
                  <a:lnTo>
                    <a:pt x="3498505" y="0"/>
                  </a:lnTo>
                  <a:cubicBezTo>
                    <a:pt x="3522858" y="0"/>
                    <a:pt x="3546213" y="9674"/>
                    <a:pt x="3563433" y="26894"/>
                  </a:cubicBezTo>
                  <a:cubicBezTo>
                    <a:pt x="3580653" y="44114"/>
                    <a:pt x="3590327" y="67469"/>
                    <a:pt x="3590327" y="91821"/>
                  </a:cubicBezTo>
                  <a:lnTo>
                    <a:pt x="3590327" y="356881"/>
                  </a:lnTo>
                  <a:cubicBezTo>
                    <a:pt x="3590327" y="407593"/>
                    <a:pt x="3549217" y="448702"/>
                    <a:pt x="3498505" y="448702"/>
                  </a:cubicBezTo>
                  <a:lnTo>
                    <a:pt x="91821" y="448702"/>
                  </a:lnTo>
                  <a:cubicBezTo>
                    <a:pt x="67469" y="448702"/>
                    <a:pt x="44114" y="439028"/>
                    <a:pt x="26894" y="421809"/>
                  </a:cubicBezTo>
                  <a:cubicBezTo>
                    <a:pt x="9674" y="404589"/>
                    <a:pt x="0" y="381234"/>
                    <a:pt x="0" y="356881"/>
                  </a:cubicBezTo>
                  <a:lnTo>
                    <a:pt x="0" y="91821"/>
                  </a:lnTo>
                  <a:cubicBezTo>
                    <a:pt x="0" y="67469"/>
                    <a:pt x="9674" y="44114"/>
                    <a:pt x="26894" y="26894"/>
                  </a:cubicBezTo>
                  <a:cubicBezTo>
                    <a:pt x="44114" y="9674"/>
                    <a:pt x="67469" y="0"/>
                    <a:pt x="918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3590327" cy="543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777749" y="5638224"/>
            <a:ext cx="5620184" cy="651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393"/>
              </a:lnSpc>
              <a:spcBef>
                <a:spcPct val="0"/>
              </a:spcBef>
            </a:pPr>
            <a:r>
              <a:rPr lang="en-US" sz="3719" spc="100">
                <a:solidFill>
                  <a:srgbClr val="FFFFFF"/>
                </a:solidFill>
                <a:latin typeface="Canva Sans Bold"/>
              </a:rPr>
              <a:t>Advance Techniques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450300" y="7309495"/>
            <a:ext cx="7669609" cy="597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054"/>
              </a:lnSpc>
              <a:spcBef>
                <a:spcPct val="0"/>
              </a:spcBef>
            </a:pPr>
            <a:r>
              <a:rPr lang="en-US" sz="3486" spc="94">
                <a:solidFill>
                  <a:srgbClr val="FFFFFF"/>
                </a:solidFill>
                <a:latin typeface="Canva Sans Bold"/>
              </a:rPr>
              <a:t>Accessible only to MATLAB users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83091" y="5414676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875377" y="4219025"/>
            <a:ext cx="2867467" cy="1593313"/>
            <a:chOff x="0" y="0"/>
            <a:chExt cx="4159440" cy="23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987555" y="4662771"/>
            <a:ext cx="2321472" cy="2322961"/>
            <a:chOff x="0" y="0"/>
            <a:chExt cx="3367440" cy="336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448163" y="6449370"/>
            <a:ext cx="2088157" cy="2086818"/>
            <a:chOff x="0" y="0"/>
            <a:chExt cx="3368160" cy="336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333891" y="7455060"/>
            <a:ext cx="2582745" cy="1431089"/>
            <a:chOff x="0" y="0"/>
            <a:chExt cx="4165920" cy="23083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386966" y="4698239"/>
            <a:ext cx="2578727" cy="1432874"/>
            <a:chOff x="0" y="0"/>
            <a:chExt cx="4159440" cy="23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487848" y="5097301"/>
            <a:ext cx="2087711" cy="2089050"/>
            <a:chOff x="0" y="0"/>
            <a:chExt cx="3367440" cy="3369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046903" y="5016585"/>
            <a:ext cx="2098487" cy="1626327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-10800000">
            <a:off x="2222926" y="6836391"/>
            <a:ext cx="3086100" cy="2700338"/>
            <a:chOff x="0" y="0"/>
            <a:chExt cx="812800" cy="711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11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11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9050"/>
              <a:ext cx="812800" cy="501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399529" y="7891852"/>
            <a:ext cx="2732895" cy="1366448"/>
            <a:chOff x="0" y="0"/>
            <a:chExt cx="812800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618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Animation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373585" y="3749033"/>
            <a:ext cx="3086100" cy="2700338"/>
            <a:chOff x="0" y="0"/>
            <a:chExt cx="812800" cy="711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11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11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9050"/>
              <a:ext cx="812800" cy="501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550188" y="4048229"/>
            <a:ext cx="2732895" cy="1366448"/>
            <a:chOff x="0" y="0"/>
            <a:chExt cx="812800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618A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Advance Modulation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-10800000">
            <a:off x="11660677" y="6985731"/>
            <a:ext cx="3086100" cy="2700338"/>
            <a:chOff x="0" y="0"/>
            <a:chExt cx="812800" cy="7112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11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11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19050"/>
              <a:ext cx="812800" cy="501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853156" y="7955977"/>
            <a:ext cx="2732895" cy="1366448"/>
            <a:chOff x="0" y="0"/>
            <a:chExt cx="812800" cy="4064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618A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ERROR Simulation 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-2102945" y="71785"/>
            <a:ext cx="17637325" cy="2258023"/>
            <a:chOff x="0" y="0"/>
            <a:chExt cx="1709549" cy="21886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709549" cy="218865"/>
            </a:xfrm>
            <a:custGeom>
              <a:avLst/>
              <a:gdLst/>
              <a:ahLst/>
              <a:cxnLst/>
              <a:rect r="r" b="b" t="t" l="l"/>
              <a:pathLst>
                <a:path h="218865" w="1709549">
                  <a:moveTo>
                    <a:pt x="1506349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709549" y="218865"/>
                  </a:lnTo>
                  <a:lnTo>
                    <a:pt x="1506349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101600" y="-19050"/>
              <a:ext cx="1506349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2739547" y="5271762"/>
            <a:ext cx="1584313" cy="1371151"/>
          </a:xfrm>
          <a:custGeom>
            <a:avLst/>
            <a:gdLst/>
            <a:ahLst/>
            <a:cxnLst/>
            <a:rect r="r" b="b" t="t" l="l"/>
            <a:pathLst>
              <a:path h="1371151" w="1584313">
                <a:moveTo>
                  <a:pt x="0" y="0"/>
                </a:moveTo>
                <a:lnTo>
                  <a:pt x="1584313" y="0"/>
                </a:lnTo>
                <a:lnTo>
                  <a:pt x="1584313" y="1371151"/>
                </a:lnTo>
                <a:lnTo>
                  <a:pt x="0" y="13711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6522572" y="9099974"/>
            <a:ext cx="1296853" cy="81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Open Sauce"/>
              </a:rPr>
              <a:t>09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760190" y="677206"/>
            <a:ext cx="7097673" cy="114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60"/>
              </a:lnSpc>
              <a:spcBef>
                <a:spcPct val="0"/>
              </a:spcBef>
            </a:pPr>
            <a:r>
              <a:rPr lang="en-US" sz="7123">
                <a:solidFill>
                  <a:srgbClr val="FFFFFF"/>
                </a:solidFill>
                <a:latin typeface="Open Sauce Bold"/>
              </a:rPr>
              <a:t>FUTURE WORK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653129" y="244956"/>
            <a:ext cx="1212343" cy="1031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0"/>
              </a:lnSpc>
              <a:spcBef>
                <a:spcPct val="0"/>
              </a:spcBef>
            </a:pPr>
            <a:r>
              <a:rPr lang="en-US" sz="6415">
                <a:solidFill>
                  <a:srgbClr val="010101"/>
                </a:solidFill>
                <a:latin typeface="Open Sauce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49131" y="-165921"/>
            <a:ext cx="9534019" cy="1112295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629187"/>
            <a:ext cx="7370564" cy="882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2"/>
              </a:lnSpc>
              <a:spcBef>
                <a:spcPct val="0"/>
              </a:spcBef>
            </a:pPr>
            <a:r>
              <a:rPr lang="en-US" sz="5502">
                <a:solidFill>
                  <a:srgbClr val="FFFFFF"/>
                </a:solidFill>
                <a:latin typeface="Open Sauce Bold"/>
              </a:rPr>
              <a:t>USED TECHNOLOGY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2054142" y="0"/>
            <a:ext cx="17637325" cy="1669563"/>
            <a:chOff x="0" y="0"/>
            <a:chExt cx="1709549" cy="1618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9549" cy="161827"/>
            </a:xfrm>
            <a:custGeom>
              <a:avLst/>
              <a:gdLst/>
              <a:ahLst/>
              <a:cxnLst/>
              <a:rect r="r" b="b" t="t" l="l"/>
              <a:pathLst>
                <a:path h="161827" w="1709549">
                  <a:moveTo>
                    <a:pt x="1506349" y="0"/>
                  </a:moveTo>
                  <a:lnTo>
                    <a:pt x="0" y="0"/>
                  </a:lnTo>
                  <a:lnTo>
                    <a:pt x="203200" y="161827"/>
                  </a:lnTo>
                  <a:lnTo>
                    <a:pt x="1709549" y="161827"/>
                  </a:lnTo>
                  <a:lnTo>
                    <a:pt x="1506349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506349" cy="180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668" t="0" r="668" b="8307"/>
          <a:stretch>
            <a:fillRect/>
          </a:stretch>
        </p:blipFill>
        <p:spPr>
          <a:xfrm flipH="false" flipV="false" rot="0">
            <a:off x="1803601" y="1669563"/>
            <a:ext cx="16484399" cy="8617437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-1579839" y="5143500"/>
            <a:ext cx="6017000" cy="5251200"/>
          </a:xfrm>
          <a:custGeom>
            <a:avLst/>
            <a:gdLst/>
            <a:ahLst/>
            <a:cxnLst/>
            <a:rect r="r" b="b" t="t" l="l"/>
            <a:pathLst>
              <a:path h="5251200" w="6017000">
                <a:moveTo>
                  <a:pt x="0" y="0"/>
                </a:moveTo>
                <a:lnTo>
                  <a:pt x="6017000" y="0"/>
                </a:lnTo>
                <a:lnTo>
                  <a:pt x="6017000" y="5251200"/>
                </a:lnTo>
                <a:lnTo>
                  <a:pt x="0" y="5251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530550" y="1621938"/>
            <a:ext cx="1129486" cy="8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6"/>
              </a:lnSpc>
              <a:spcBef>
                <a:spcPct val="0"/>
              </a:spcBef>
            </a:pPr>
            <a:r>
              <a:rPr lang="en-US" sz="5181">
                <a:solidFill>
                  <a:srgbClr val="000000"/>
                </a:solidFill>
                <a:latin typeface="Open Sauce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37161" y="521785"/>
            <a:ext cx="2619256" cy="114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60"/>
              </a:lnSpc>
              <a:spcBef>
                <a:spcPct val="0"/>
              </a:spcBef>
            </a:pPr>
            <a:r>
              <a:rPr lang="en-US" sz="7123">
                <a:solidFill>
                  <a:srgbClr val="FFFFFF"/>
                </a:solidFill>
                <a:latin typeface="Open Sauce Bold"/>
              </a:rPr>
              <a:t>Video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00664" y="3177701"/>
            <a:ext cx="3483003" cy="4862060"/>
          </a:xfrm>
          <a:custGeom>
            <a:avLst/>
            <a:gdLst/>
            <a:ahLst/>
            <a:cxnLst/>
            <a:rect r="r" b="b" t="t" l="l"/>
            <a:pathLst>
              <a:path h="4862060" w="3483003">
                <a:moveTo>
                  <a:pt x="0" y="0"/>
                </a:moveTo>
                <a:lnTo>
                  <a:pt x="3483003" y="0"/>
                </a:lnTo>
                <a:lnTo>
                  <a:pt x="3483003" y="4862060"/>
                </a:lnTo>
                <a:lnTo>
                  <a:pt x="0" y="4862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75220" y="591945"/>
            <a:ext cx="968160" cy="812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Open Sauce"/>
              </a:rPr>
              <a:t>0</a:t>
            </a:r>
            <a:r>
              <a:rPr lang="en-US" sz="5000">
                <a:solidFill>
                  <a:srgbClr val="040506"/>
                </a:solidFill>
                <a:latin typeface="Open Sauce"/>
              </a:rPr>
              <a:t>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50369" y="4256405"/>
            <a:ext cx="506404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Any Question?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986995" y="6379252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DAGH_t0Dj-8</dc:identifier>
  <dcterms:modified xsi:type="dcterms:W3CDTF">2011-08-01T06:04:30Z</dcterms:modified>
  <cp:revision>1</cp:revision>
  <dc:title>Data Communication</dc:title>
</cp:coreProperties>
</file>